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546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04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0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51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33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9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0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3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078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9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3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1BB4A-AFC6-43C2-86F9-56264C21DE38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ADD20-0DF0-4AAB-8643-DEDC4AC109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9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Adolfo, </a:t>
            </a:r>
            <a:r>
              <a:rPr lang="en-US" dirty="0" err="1" smtClean="0"/>
              <a:t>Kristian</a:t>
            </a:r>
            <a:r>
              <a:rPr lang="en-US" dirty="0" smtClean="0"/>
              <a:t> Joy </a:t>
            </a:r>
            <a:br>
              <a:rPr lang="en-US" dirty="0" smtClean="0"/>
            </a:br>
            <a:r>
              <a:rPr lang="en-US" dirty="0" smtClean="0"/>
              <a:t>K.</a:t>
            </a:r>
            <a:br>
              <a:rPr lang="en-US" dirty="0" smtClean="0"/>
            </a:br>
            <a:r>
              <a:rPr lang="en-US" dirty="0" err="1" smtClean="0"/>
              <a:t>Bongcayo</a:t>
            </a:r>
            <a:r>
              <a:rPr lang="en-US" dirty="0" smtClean="0"/>
              <a:t>, Paul </a:t>
            </a:r>
            <a:r>
              <a:rPr lang="en-US" dirty="0" err="1" smtClean="0"/>
              <a:t>Wilhem</a:t>
            </a:r>
            <a:r>
              <a:rPr lang="en-US" dirty="0" smtClean="0"/>
              <a:t> B.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97086"/>
            <a:ext cx="662940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705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SoE</a:t>
            </a:r>
            <a:r>
              <a:rPr lang="en-US" dirty="0" smtClean="0"/>
              <a:t> Basketball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Team Captain: </a:t>
            </a:r>
            <a:r>
              <a:rPr lang="en-US" dirty="0" err="1" smtClean="0"/>
              <a:t>Kristian</a:t>
            </a:r>
            <a:r>
              <a:rPr lang="en-US" dirty="0" smtClean="0"/>
              <a:t> Joy Adolfo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Vice Captain: Paul </a:t>
            </a:r>
            <a:r>
              <a:rPr lang="en-US" dirty="0" err="1" smtClean="0"/>
              <a:t>Wilhem</a:t>
            </a:r>
            <a:r>
              <a:rPr lang="en-US" dirty="0" smtClean="0"/>
              <a:t> </a:t>
            </a:r>
            <a:r>
              <a:rPr lang="en-US" dirty="0" err="1" smtClean="0"/>
              <a:t>Bongcayo</a:t>
            </a:r>
            <a:endParaRPr lang="en-US" dirty="0"/>
          </a:p>
        </p:txBody>
      </p:sp>
      <p:pic>
        <p:nvPicPr>
          <p:cNvPr id="2050" name="Picture 2" descr="C:\Program Files (x86)\Microsoft Office\MEDIA\CAGCAT10\j030295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90800"/>
            <a:ext cx="26090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05800" y="6019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58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Layouts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Adjust slides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animations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transitional animations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pictures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clipart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Change colors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Create a Jpeg file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Can design a layout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Change fonts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Change font color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text box</a:t>
            </a:r>
          </a:p>
          <a:p>
            <a:pPr>
              <a:buFont typeface="Wingdings" pitchFamily="2" charset="2"/>
              <a:buChar char="§"/>
            </a:pPr>
            <a:r>
              <a:rPr lang="en-US" sz="1100" dirty="0" smtClean="0"/>
              <a:t>Add lines</a:t>
            </a:r>
          </a:p>
          <a:p>
            <a:pPr>
              <a:buFont typeface="Wingdings" pitchFamily="2" charset="2"/>
              <a:buChar char="§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794490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52</Words>
  <Application>Microsoft Office PowerPoint</Application>
  <PresentationFormat>On-screen Show (4:3)</PresentationFormat>
  <Paragraphs>17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Adolfo, Kristian Joy  K. Bongcayo, Paul Wilhem B. </vt:lpstr>
      <vt:lpstr>SoE Basketball Team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Adolfo, Kristian Joy  K. Bongcayo, Paul Wilhem B.</dc:title>
  <dc:creator>pam</dc:creator>
  <cp:lastModifiedBy>pam</cp:lastModifiedBy>
  <cp:revision>2</cp:revision>
  <dcterms:created xsi:type="dcterms:W3CDTF">2012-09-27T00:09:50Z</dcterms:created>
  <dcterms:modified xsi:type="dcterms:W3CDTF">2012-09-27T00:21:39Z</dcterms:modified>
</cp:coreProperties>
</file>